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2" r:id="rId5"/>
    <p:sldId id="263" r:id="rId6"/>
    <p:sldId id="264" r:id="rId7"/>
    <p:sldId id="259" r:id="rId8"/>
    <p:sldId id="258" r:id="rId9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825BEC78-6571-4BEC-A775-30BE2F4EC132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9F2B0151-C875-49BE-830E-8B07070F0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3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58D1E-8267-4513-9556-7724F5B5108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CBCE7-D6D0-4B22-B46C-0391C6DD0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7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CBCE7-D6D0-4B22-B46C-0391C6DD0F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1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DD7599-06DF-4422-A630-873A481F915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5DACC8-8D6A-40C0-96B9-F7C866A167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Welcome to </a:t>
            </a:r>
            <a:r>
              <a:rPr lang="en-US" b="1" dirty="0" smtClean="0"/>
              <a:t>Marshall middle </a:t>
            </a:r>
            <a:r>
              <a:rPr lang="en-US" b="1" dirty="0" smtClean="0"/>
              <a:t>school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Homeroom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5797992" cy="265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1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Homeroom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en-US" sz="2400" dirty="0"/>
              <a:t>Introduction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en-US" sz="2400" dirty="0"/>
              <a:t>Student </a:t>
            </a:r>
            <a:r>
              <a:rPr lang="en-US" altLang="en-US" sz="2400" dirty="0" smtClean="0"/>
              <a:t>arrival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Absences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Activity Period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Afternoon dismissal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altLang="en-US" sz="2400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685" y="4876800"/>
            <a:ext cx="3067049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Arrival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8:00 – 8:10 Go to lockers</a:t>
            </a:r>
          </a:p>
          <a:p>
            <a:pPr lvl="1"/>
            <a:r>
              <a:rPr lang="en-US" dirty="0" smtClean="0"/>
              <a:t>Students assigned lockers</a:t>
            </a:r>
          </a:p>
          <a:p>
            <a:r>
              <a:rPr lang="en-US" dirty="0" smtClean="0"/>
              <a:t>8:10 </a:t>
            </a:r>
            <a:r>
              <a:rPr lang="en-US" dirty="0" smtClean="0"/>
              <a:t>= Tardy Bell</a:t>
            </a:r>
          </a:p>
          <a:p>
            <a:pPr lvl="1"/>
            <a:r>
              <a:rPr lang="en-US" dirty="0" smtClean="0"/>
              <a:t>3 “unacceptable </a:t>
            </a:r>
            <a:r>
              <a:rPr lang="en-US" dirty="0" err="1" smtClean="0"/>
              <a:t>tardies</a:t>
            </a:r>
            <a:r>
              <a:rPr lang="en-US" dirty="0" smtClean="0"/>
              <a:t>” = </a:t>
            </a:r>
            <a:r>
              <a:rPr lang="en-US" dirty="0" smtClean="0"/>
              <a:t>detention</a:t>
            </a:r>
            <a:endParaRPr lang="en-US" dirty="0" smtClean="0"/>
          </a:p>
          <a:p>
            <a:r>
              <a:rPr lang="en-US" dirty="0" smtClean="0"/>
              <a:t>Channel 1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www.channelone.com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8:10 </a:t>
            </a:r>
            <a:r>
              <a:rPr lang="en-US" dirty="0" smtClean="0"/>
              <a:t>– 8:26 Homeroom/Morning Announcements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en-US" dirty="0"/>
              <a:t>Give teacher notes (absences, early dismissals, walkers, parent pick-up)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en-US" dirty="0"/>
              <a:t>Opportunity to see teachers for </a:t>
            </a:r>
            <a:r>
              <a:rPr lang="en-US" altLang="en-US" dirty="0" smtClean="0"/>
              <a:t>work/questions</a:t>
            </a:r>
            <a:endParaRPr lang="en-US" altLang="en-US" dirty="0"/>
          </a:p>
          <a:p>
            <a:pPr lvl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altLang="en-US" dirty="0"/>
              <a:t>Clubs or activities may meet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days to turn in note after absence</a:t>
            </a:r>
          </a:p>
          <a:p>
            <a:r>
              <a:rPr lang="en-US" dirty="0"/>
              <a:t>After 3 days without a note = “illegal absence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Excused vs. unexcused </a:t>
            </a:r>
          </a:p>
          <a:p>
            <a:pPr lvl="1"/>
            <a:r>
              <a:rPr lang="en-US" dirty="0" smtClean="0"/>
              <a:t>Vacation forms</a:t>
            </a:r>
          </a:p>
          <a:p>
            <a:pPr lvl="2"/>
            <a:r>
              <a:rPr lang="en-US" dirty="0" smtClean="0"/>
              <a:t>Known absences</a:t>
            </a:r>
          </a:p>
          <a:p>
            <a:pPr lvl="2"/>
            <a:r>
              <a:rPr lang="en-US" dirty="0" smtClean="0"/>
              <a:t>5 days prior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13" y="4267200"/>
            <a:ext cx="304380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9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2 – 3/week</a:t>
            </a:r>
          </a:p>
          <a:p>
            <a:r>
              <a:rPr lang="en-US" dirty="0" smtClean="0"/>
              <a:t>Students sign-out to go various places</a:t>
            </a:r>
          </a:p>
          <a:p>
            <a:r>
              <a:rPr lang="en-US" dirty="0" smtClean="0"/>
              <a:t>Opportunity for clubs/music to meet</a:t>
            </a:r>
          </a:p>
          <a:p>
            <a:r>
              <a:rPr lang="en-US" dirty="0" smtClean="0"/>
              <a:t>Quiet study hall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67200"/>
            <a:ext cx="3420952" cy="217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3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 </a:t>
            </a:r>
            <a:r>
              <a:rPr lang="en-US" dirty="0" err="1" smtClean="0"/>
              <a:t>dismissaL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period/Activity period ends 2:52</a:t>
            </a:r>
          </a:p>
          <a:p>
            <a:pPr lvl="1"/>
            <a:r>
              <a:rPr lang="en-US" dirty="0" smtClean="0"/>
              <a:t>Return to lockers and pack up</a:t>
            </a:r>
          </a:p>
          <a:p>
            <a:r>
              <a:rPr lang="en-US" dirty="0" smtClean="0"/>
              <a:t>Dismissal – 2:58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20859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2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</a:t>
            </a:r>
            <a:r>
              <a:rPr lang="en-US" dirty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Century Gothic" pitchFamily="34" charset="0"/>
              </a:rPr>
              <a:t>Any notes – sick/early dismissal (include student ID)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Century Gothic" pitchFamily="34" charset="0"/>
              </a:rPr>
              <a:t>3 Conduct Cards = 1 detention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Century Gothic" pitchFamily="34" charset="0"/>
              </a:rPr>
              <a:t>Box Tops / Magazine Sale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Century Gothic" pitchFamily="34" charset="0"/>
              </a:rPr>
              <a:t>Intramurals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Century Gothic" pitchFamily="34" charset="0"/>
              </a:rPr>
              <a:t>Attendance – recorded phone call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Century Gothic" pitchFamily="34" charset="0"/>
              </a:rPr>
              <a:t>Returning </a:t>
            </a:r>
            <a:r>
              <a:rPr lang="en-US" altLang="en-US" sz="2400" dirty="0">
                <a:latin typeface="Century Gothic" pitchFamily="34" charset="0"/>
              </a:rPr>
              <a:t>a student – parent does not need to come in the office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Century Gothic" pitchFamily="34" charset="0"/>
              </a:rPr>
              <a:t>Student pick-up </a:t>
            </a:r>
            <a:r>
              <a:rPr lang="en-US" altLang="en-US" sz="2400" dirty="0">
                <a:latin typeface="Century Gothic" pitchFamily="34" charset="0"/>
              </a:rPr>
              <a:t>– parents needs to come into the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things to 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Building Team Unity</a:t>
            </a:r>
            <a:endParaRPr lang="en-US" altLang="en-US" sz="2400" dirty="0"/>
          </a:p>
          <a:p>
            <a:pPr lvl="1"/>
            <a:r>
              <a:rPr lang="en-US" altLang="en-US" sz="1600" dirty="0" smtClean="0"/>
              <a:t>Team Days</a:t>
            </a:r>
          </a:p>
          <a:p>
            <a:r>
              <a:rPr lang="en-US" altLang="en-US" sz="2400" dirty="0" smtClean="0"/>
              <a:t>Autobiographical Poem/</a:t>
            </a:r>
            <a:r>
              <a:rPr lang="en-US" altLang="en-US" sz="2400" dirty="0" err="1" smtClean="0"/>
              <a:t>Bioglyph</a:t>
            </a:r>
            <a:r>
              <a:rPr lang="en-US" altLang="en-US" sz="2400" dirty="0" smtClean="0"/>
              <a:t>/Dossier</a:t>
            </a:r>
          </a:p>
          <a:p>
            <a:pPr lvl="1"/>
            <a:r>
              <a:rPr lang="en-US" altLang="en-US" sz="1600" dirty="0" smtClean="0"/>
              <a:t>Outside of homeroom </a:t>
            </a:r>
            <a:endParaRPr lang="en-US" altLang="en-US" sz="1600" dirty="0" smtClean="0"/>
          </a:p>
          <a:p>
            <a:r>
              <a:rPr lang="en-US" altLang="en-US" sz="2400" smtClean="0"/>
              <a:t>Science Flipbooks</a:t>
            </a:r>
          </a:p>
          <a:p>
            <a:r>
              <a:rPr lang="en-US" altLang="en-US" sz="2400" dirty="0" smtClean="0"/>
              <a:t>Lockers</a:t>
            </a:r>
            <a:endParaRPr lang="en-US" altLang="en-US" sz="2400" dirty="0"/>
          </a:p>
          <a:p>
            <a:pPr lvl="1"/>
            <a:r>
              <a:rPr lang="en-US" altLang="en-US" sz="1600" dirty="0" smtClean="0"/>
              <a:t>Post-it with locker </a:t>
            </a:r>
            <a:r>
              <a:rPr lang="en-US" altLang="en-US" sz="1600" dirty="0" smtClean="0"/>
              <a:t>number</a:t>
            </a:r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marL="292608" lvl="1" indent="0" algn="ctr">
              <a:buNone/>
            </a:pPr>
            <a:r>
              <a:rPr lang="en-US" altLang="en-US" sz="3200" b="1" dirty="0" smtClean="0">
                <a:solidFill>
                  <a:schemeClr val="tx1"/>
                </a:solidFill>
              </a:rPr>
              <a:t>ENJOY YOUR EVENING! </a:t>
            </a:r>
            <a:endParaRPr lang="en-US" altLang="en-US" sz="3200" b="1" dirty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endParaRPr lang="en-US" altLang="en-US" sz="1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</TotalTime>
  <Words>218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Welcome to Marshall middle school</vt:lpstr>
      <vt:lpstr>Homeroom agenda</vt:lpstr>
      <vt:lpstr>Student Arrival</vt:lpstr>
      <vt:lpstr>absences</vt:lpstr>
      <vt:lpstr>Activity period</vt:lpstr>
      <vt:lpstr>Afternoon dismissaL</vt:lpstr>
      <vt:lpstr>Other Information</vt:lpstr>
      <vt:lpstr>A few things to view…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carson middle school</dc:title>
  <dc:creator>Mortimer, Alyssa</dc:creator>
  <cp:lastModifiedBy>Mortimer, Luke</cp:lastModifiedBy>
  <cp:revision>29</cp:revision>
  <cp:lastPrinted>2015-09-04T16:00:46Z</cp:lastPrinted>
  <dcterms:created xsi:type="dcterms:W3CDTF">2014-09-09T13:17:52Z</dcterms:created>
  <dcterms:modified xsi:type="dcterms:W3CDTF">2015-09-13T17:50:10Z</dcterms:modified>
</cp:coreProperties>
</file>